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B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08"/>
    <p:restoredTop sz="95304"/>
  </p:normalViewPr>
  <p:slideViewPr>
    <p:cSldViewPr snapToGrid="0" snapToObjects="1">
      <p:cViewPr varScale="1">
        <p:scale>
          <a:sx n="115" d="100"/>
          <a:sy n="115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E5E09E-40F7-2747-95F6-1BCBA0CB9CED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2C8AF-1E00-EE48-94C1-BB77BBDFA8E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014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5A1BB2-EFD3-234F-B8CC-8D3B392C5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DA5E1A1-6DD5-1644-B341-FBB88213B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D46201B-891C-414F-89A8-044FDDBA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3F559A-FC04-C241-91B5-045B2AD5E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0FE9C74-1347-014F-A8D7-DDE0C2F3E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042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9143B-3976-E947-9048-3FAE6363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2B75FBF-36AE-9B47-9D3B-ADEAD92962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994B8A-00A2-5D49-82C7-F200E2265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163805-F119-B04F-9E29-AE4A6DA7F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4B7E2A6-F9FD-4542-9F38-DA6566575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3282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61EB270C-EDB6-D245-BD85-17F0FC759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D1364EA-8C0E-AC4A-9628-FD2BF8597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7DB806-382A-FD47-AAF5-44A7165AB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1ABBB64-48B4-2942-80C8-FD4EB1CCD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DD469F-26B3-5D44-9F02-163472659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80251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18489-6C7D-9A4F-B0D8-A9882C1BF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F62A623-DA11-8243-B83D-7BFFCD75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B963957-1997-5247-8039-462A9CE7A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81FE08E-040A-9546-B88C-266626252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1FBB558-96C4-3B47-B87B-8732D7120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889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FEAFB7-A893-864D-9311-98D1115E5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5CE0A4C-7388-204B-8D4C-6F24B2064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DB7A317-0B3A-CB47-828B-FB1D8AB52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C276590-9D11-054B-B110-0A625F62E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D982A9D-CA65-CF48-9880-680970F6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7220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95852E-EBBE-DE45-A7E5-FF4D46414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7619299-4E5D-BF40-8FC2-CAC3F6BC8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5546AE8-AAA9-EF42-AC63-905D78BDC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202F1B3-918E-CE42-9999-AAF2EAE4D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673F603-90E6-E042-890B-80F40053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AE0C11E-A309-A248-AEB8-C92C7CA79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938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E0403-7F0F-1E45-A2B7-BFB537336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882E807-E6B2-7642-AA96-522C187A8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B97EA21-7742-B546-8249-CA4E31EE0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08C5190-BCDB-B64A-B8AB-0DAAD4F6B3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27BD418-A509-C34D-B466-C2E927C1C9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0545CC5-5AB3-3A48-BC0C-7505CE8EA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21E3B1A-5FA8-744A-BAA4-DDDC81968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E7C5355-B5C3-B24E-810A-4EDF40D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18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349888-3A9D-EA46-962E-23F77F557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7917DA3-08C2-E542-9E6F-14FCB386F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6A0048E-18E0-B04E-BC8E-E4D739DA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9691B35-D9E4-9542-964F-9CE14566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4991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436B916-A8D7-E442-8CD3-DB1AFAC46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8367509-E018-3741-9DE5-A5D2B4DA0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ABD1CDC1-9196-C646-818A-B74067E50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310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FC4B9B-3100-7B46-9DF4-A8F405198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B8E709-2B04-1249-A4AA-84725AD6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C457991-DD11-444F-A80D-869E575A03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33CF79-A52F-BF4E-B4C9-A6A9B67C6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5B43E04-5BC0-004F-A2F3-599241655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E69E890-33C5-724E-9B63-FB7282981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57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6F5847-C992-DA47-A935-AD7E0BA0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C2F54D40-A4D8-6B44-8741-F3D90C200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AE70979-2789-3E4E-97C5-9AF805EC5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A889A58-FBFA-1D4B-B10F-6957B2AEB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049A17-7B84-F94C-B5B8-33D02B70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94CFFA3-84BE-E245-8B69-76F12A228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256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F2E95AA-34D8-F34D-A67C-7EA9C6775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82DF6E-993C-7244-BDCC-0DB9B795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0030069-8767-084F-A320-8DA576C278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66998-D6A4-E44D-AABF-F8A99E9874E3}" type="datetimeFigureOut">
              <a:rPr lang="nl-NL" smtClean="0"/>
              <a:t>8-6-2023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3A1142-4C0E-A846-894C-3B9338D41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11BE864-32CE-9448-9BD2-82F2AD324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0F53F-297E-AD4B-9114-8B9DD00BF0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3802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A2BF3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tewelzijn.nl/nieuwe-nederlanders/" TargetMode="External"/><Relationship Id="rId2" Type="http://schemas.openxmlformats.org/officeDocument/2006/relationships/hyperlink" Target="mailto:hermien.auf.der.haar@fortewelzijn.n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23BBE2-2F5D-434A-8EFC-8F4A07DDFF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Meedoen makkelijker maken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DB4646B-B757-2E41-8933-4647D708AA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14949"/>
            <a:ext cx="9144000" cy="1042850"/>
          </a:xfrm>
        </p:spPr>
        <p:txBody>
          <a:bodyPr/>
          <a:lstStyle/>
          <a:p>
            <a:r>
              <a:rPr 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Op pad met nieuwe Nederlanders in Overbetuwe.</a:t>
            </a:r>
            <a:endParaRPr lang="nl-N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70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En ook belangrijk: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Een snel en makkelijk groeiend netwerk van:</a:t>
            </a:r>
          </a:p>
          <a:p>
            <a:endParaRPr lang="nl-NL" dirty="0" smtClean="0"/>
          </a:p>
          <a:p>
            <a:r>
              <a:rPr lang="nl-NL" dirty="0"/>
              <a:t>n</a:t>
            </a:r>
            <a:r>
              <a:rPr lang="nl-NL" dirty="0" smtClean="0"/>
              <a:t>ieuwe Nederlanders  -  </a:t>
            </a:r>
            <a:r>
              <a:rPr lang="nl-NL" sz="1800" dirty="0" smtClean="0"/>
              <a:t>ik leer hen makkelijk kennen en zij mij</a:t>
            </a:r>
          </a:p>
          <a:p>
            <a:endParaRPr lang="nl-NL" sz="1800" dirty="0"/>
          </a:p>
          <a:p>
            <a:r>
              <a:rPr lang="nl-NL" dirty="0" smtClean="0"/>
              <a:t>vrijwilligersorganisaties, sportaanbieders  -  </a:t>
            </a:r>
            <a:r>
              <a:rPr lang="nl-NL" sz="1800" dirty="0" smtClean="0"/>
              <a:t>nieuwe doelgroep in beeld</a:t>
            </a:r>
            <a:endParaRPr lang="nl-NL" dirty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werkgevers, re-integratiebedrijven enzovoort</a:t>
            </a:r>
          </a:p>
        </p:txBody>
      </p:sp>
    </p:spTree>
    <p:extLst>
      <p:ext uri="{BB962C8B-B14F-4D97-AF65-F5344CB8AC3E}">
        <p14:creationId xmlns:p14="http://schemas.microsoft.com/office/powerpoint/2010/main" val="268859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/>
              <a:t>Belangrijkste tips</a:t>
            </a:r>
            <a:endParaRPr lang="nl-NL" sz="6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95727"/>
            <a:ext cx="10515600" cy="3881235"/>
          </a:xfrm>
        </p:spPr>
        <p:txBody>
          <a:bodyPr/>
          <a:lstStyle/>
          <a:p>
            <a:r>
              <a:rPr lang="nl-NL" dirty="0" smtClean="0"/>
              <a:t>Ga samen op pad. Niet vertellen over maar er naartoe!</a:t>
            </a:r>
          </a:p>
          <a:p>
            <a:endParaRPr lang="nl-NL" dirty="0"/>
          </a:p>
          <a:p>
            <a:r>
              <a:rPr lang="nl-NL" dirty="0" smtClean="0"/>
              <a:t>Groepsgewijs: gezellig én je kunt actief meedoen maar ook stil aanwezig zijn.</a:t>
            </a:r>
          </a:p>
          <a:p>
            <a:endParaRPr lang="nl-NL" dirty="0"/>
          </a:p>
          <a:p>
            <a:r>
              <a:rPr lang="nl-NL" dirty="0" smtClean="0"/>
              <a:t>Vraag de deelnemers wat zij belangrijk vinden. Waar willen zij graag naartoe? En op welke vragen willen ze antwoord?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4254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Wil je meer weten?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 smtClean="0"/>
              <a:t>Wil je meer weten over onze expedities en werkbezoeken, over onze activiteiten voor nieuwe Nederlanders?</a:t>
            </a:r>
          </a:p>
          <a:p>
            <a:pPr marL="0" indent="0">
              <a:buNone/>
            </a:pPr>
            <a:r>
              <a:rPr lang="nl-NL" sz="2400" dirty="0" smtClean="0"/>
              <a:t>   Neem gerust contact op, leuk om je er meer over te vertellen!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sz="1800" dirty="0" smtClean="0"/>
              <a:t>Hermien Auf der Haar, participatiecoach nieuwe Nederlanders</a:t>
            </a:r>
          </a:p>
          <a:p>
            <a:r>
              <a:rPr lang="nl-NL" sz="1800" dirty="0" smtClean="0"/>
              <a:t>Telefoon:  06 628 342 12</a:t>
            </a:r>
          </a:p>
          <a:p>
            <a:r>
              <a:rPr lang="nl-NL" sz="1800" dirty="0"/>
              <a:t>E</a:t>
            </a:r>
            <a:r>
              <a:rPr lang="nl-NL" sz="1800" dirty="0" smtClean="0"/>
              <a:t>-mail:  </a:t>
            </a:r>
            <a:r>
              <a:rPr lang="nl-NL" sz="1800" dirty="0" smtClean="0">
                <a:hlinkClick r:id="rId2"/>
              </a:rPr>
              <a:t>hermien.auf.der.haar@fortewelzijn.nl</a:t>
            </a:r>
            <a:r>
              <a:rPr lang="nl-NL" sz="1800" dirty="0" smtClean="0"/>
              <a:t> </a:t>
            </a:r>
          </a:p>
          <a:p>
            <a:endParaRPr lang="nl-NL" sz="1800" dirty="0"/>
          </a:p>
          <a:p>
            <a:r>
              <a:rPr lang="nl-NL" sz="1800" dirty="0" smtClean="0"/>
              <a:t>Info over onze activiteiten voor nieuwe Nederlanders vind je ook </a:t>
            </a:r>
            <a:r>
              <a:rPr lang="nl-NL" sz="1800" dirty="0"/>
              <a:t>via </a:t>
            </a:r>
            <a:r>
              <a:rPr lang="nl-NL" sz="1800" dirty="0">
                <a:hlinkClick r:id="rId3"/>
              </a:rPr>
              <a:t>https://</a:t>
            </a:r>
            <a:r>
              <a:rPr lang="nl-NL" sz="1800" dirty="0" smtClean="0">
                <a:hlinkClick r:id="rId3"/>
              </a:rPr>
              <a:t>www.fortewelzijn.nl/nieuwe-nederlanders/</a:t>
            </a:r>
            <a:r>
              <a:rPr lang="nl-NL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36593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39939"/>
          </a:xfrm>
        </p:spPr>
        <p:txBody>
          <a:bodyPr>
            <a:normAutofit/>
          </a:bodyPr>
          <a:lstStyle/>
          <a:p>
            <a:r>
              <a:rPr lang="nl-NL" dirty="0" smtClean="0"/>
              <a:t>Even voorstellen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30357"/>
            <a:ext cx="10515600" cy="4046606"/>
          </a:xfrm>
        </p:spPr>
        <p:txBody>
          <a:bodyPr/>
          <a:lstStyle/>
          <a:p>
            <a:r>
              <a:rPr lang="nl-NL" dirty="0" smtClean="0"/>
              <a:t>Hermien Auf der Haar</a:t>
            </a:r>
          </a:p>
          <a:p>
            <a:endParaRPr lang="nl-NL" dirty="0"/>
          </a:p>
          <a:p>
            <a:r>
              <a:rPr lang="nl-NL" dirty="0"/>
              <a:t>p</a:t>
            </a:r>
            <a:r>
              <a:rPr lang="nl-NL" dirty="0" smtClean="0"/>
              <a:t>articipatiecoach voor nieuwe Nederlanders</a:t>
            </a:r>
          </a:p>
          <a:p>
            <a:endParaRPr lang="nl-NL" dirty="0"/>
          </a:p>
          <a:p>
            <a:r>
              <a:rPr lang="nl-NL" dirty="0"/>
              <a:t>b</a:t>
            </a:r>
            <a:r>
              <a:rPr lang="nl-NL" dirty="0" smtClean="0"/>
              <a:t>ij Forte Welzijn (Overbetuwe)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49423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Forte Welzijn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Welzijnsorganisatie in Berg en Dal en Overbetuwe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/>
          <p:nvPr/>
        </p:nvPicPr>
        <p:blipFill rotWithShape="1">
          <a:blip r:embed="rId2"/>
          <a:srcRect l="-381" b="16171"/>
          <a:stretch/>
        </p:blipFill>
        <p:spPr>
          <a:xfrm>
            <a:off x="2480553" y="2538919"/>
            <a:ext cx="7295745" cy="4017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68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Meedoen makkelijker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40085"/>
            <a:ext cx="10515600" cy="4036878"/>
          </a:xfrm>
        </p:spPr>
        <p:txBody>
          <a:bodyPr/>
          <a:lstStyle/>
          <a:p>
            <a:r>
              <a:rPr lang="nl-NL" dirty="0" smtClean="0"/>
              <a:t>Mijn motto, de kern van mijn werk als participatiecoach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sz="3600" dirty="0" smtClean="0">
                <a:solidFill>
                  <a:srgbClr val="A2BF36"/>
                </a:solidFill>
              </a:rPr>
              <a:t>Meedoen: </a:t>
            </a:r>
            <a:endParaRPr lang="nl-NL" sz="3600" dirty="0">
              <a:solidFill>
                <a:srgbClr val="A2BF36"/>
              </a:solidFill>
            </a:endParaRPr>
          </a:p>
          <a:p>
            <a:r>
              <a:rPr lang="nl-NL" dirty="0" smtClean="0"/>
              <a:t>Meer / nieuwe contacten</a:t>
            </a:r>
          </a:p>
          <a:p>
            <a:r>
              <a:rPr lang="nl-NL" dirty="0" smtClean="0"/>
              <a:t>Een leuke activiteit</a:t>
            </a:r>
          </a:p>
          <a:p>
            <a:r>
              <a:rPr lang="nl-NL" dirty="0" smtClean="0"/>
              <a:t>Vrijwilligerswerk (eventueel als tussenstap naar betaald werk)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734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Meedoen makkelijker maken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217906"/>
            <a:ext cx="10515600" cy="3959056"/>
          </a:xfrm>
        </p:spPr>
        <p:txBody>
          <a:bodyPr/>
          <a:lstStyle/>
          <a:p>
            <a:r>
              <a:rPr lang="nl-NL" dirty="0" smtClean="0"/>
              <a:t>Tips van de participatiecoach  -  </a:t>
            </a:r>
            <a:r>
              <a:rPr lang="nl-NL" sz="1800" dirty="0" smtClean="0"/>
              <a:t>kortdurende ondersteuning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Ondersteuning door een maatje  -  </a:t>
            </a:r>
            <a:r>
              <a:rPr lang="nl-NL" sz="1800" dirty="0" smtClean="0"/>
              <a:t>langdurigere ondersteuning</a:t>
            </a:r>
            <a:endParaRPr lang="nl-NL" dirty="0" smtClean="0"/>
          </a:p>
          <a:p>
            <a:endParaRPr lang="nl-NL" dirty="0"/>
          </a:p>
          <a:p>
            <a:r>
              <a:rPr lang="nl-NL" dirty="0" smtClean="0"/>
              <a:t>Mee op expeditie  -  </a:t>
            </a:r>
            <a:r>
              <a:rPr lang="nl-NL" sz="1800" dirty="0" smtClean="0"/>
              <a:t>groepsactiviteiten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5619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 op ontdekkingsreis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178995"/>
            <a:ext cx="10515600" cy="3997967"/>
          </a:xfrm>
        </p:spPr>
        <p:txBody>
          <a:bodyPr/>
          <a:lstStyle/>
          <a:p>
            <a:r>
              <a:rPr lang="nl-NL" dirty="0" smtClean="0"/>
              <a:t>Zomerexpedities  -  </a:t>
            </a:r>
            <a:r>
              <a:rPr lang="nl-NL" sz="1800" dirty="0"/>
              <a:t>k</a:t>
            </a:r>
            <a:r>
              <a:rPr lang="nl-NL" sz="1800" dirty="0" smtClean="0"/>
              <a:t>ennismaken met vrijwilligerswerk</a:t>
            </a:r>
          </a:p>
          <a:p>
            <a:endParaRPr lang="nl-NL" sz="1800" dirty="0"/>
          </a:p>
          <a:p>
            <a:r>
              <a:rPr lang="nl-NL" dirty="0" smtClean="0"/>
              <a:t>Sportexpedities  -  </a:t>
            </a:r>
            <a:r>
              <a:rPr lang="nl-NL" sz="1800" dirty="0" smtClean="0"/>
              <a:t>kennismaken met sportaanbieders</a:t>
            </a:r>
          </a:p>
          <a:p>
            <a:endParaRPr lang="nl-NL" dirty="0" smtClean="0"/>
          </a:p>
          <a:p>
            <a:r>
              <a:rPr lang="nl-NL" dirty="0" smtClean="0"/>
              <a:t>Werkbezoeken  -  </a:t>
            </a:r>
            <a:r>
              <a:rPr lang="nl-NL" sz="1800" dirty="0" smtClean="0"/>
              <a:t>oriënteren op werk, kennismaken met organisaties en bedrijven</a:t>
            </a:r>
            <a:endParaRPr lang="nl-NL" dirty="0"/>
          </a:p>
          <a:p>
            <a:endParaRPr lang="nl-NL" dirty="0" smtClean="0"/>
          </a:p>
          <a:p>
            <a:r>
              <a:rPr lang="nl-NL" dirty="0" smtClean="0"/>
              <a:t>Cultuurexpeditie?  </a:t>
            </a:r>
            <a:r>
              <a:rPr lang="nl-NL" dirty="0"/>
              <a:t>-  </a:t>
            </a:r>
            <a:r>
              <a:rPr lang="nl-NL" sz="1800" dirty="0"/>
              <a:t>kennismaken met kunstzinnige en culturele </a:t>
            </a:r>
            <a:r>
              <a:rPr lang="nl-NL" sz="1800" dirty="0" smtClean="0"/>
              <a:t>activiteiten</a:t>
            </a: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762587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Zomerexpeditie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062263"/>
            <a:ext cx="10515600" cy="4114699"/>
          </a:xfrm>
        </p:spPr>
        <p:txBody>
          <a:bodyPr/>
          <a:lstStyle/>
          <a:p>
            <a:pPr lvl="1"/>
            <a:endParaRPr lang="nl-NL" sz="1800" dirty="0" smtClean="0"/>
          </a:p>
          <a:p>
            <a:r>
              <a:rPr lang="nl-NL" dirty="0" smtClean="0"/>
              <a:t>In de zomervakantie  -  </a:t>
            </a:r>
            <a:r>
              <a:rPr lang="nl-NL" sz="1800" dirty="0" smtClean="0"/>
              <a:t>taal, contact, actie, informatie</a:t>
            </a:r>
            <a:endParaRPr lang="nl-NL" dirty="0" smtClean="0"/>
          </a:p>
          <a:p>
            <a:endParaRPr lang="nl-NL" dirty="0" smtClean="0"/>
          </a:p>
          <a:p>
            <a:r>
              <a:rPr lang="nl-NL" dirty="0" smtClean="0"/>
              <a:t>Startbijeenkomst  -  </a:t>
            </a:r>
            <a:r>
              <a:rPr lang="nl-NL" sz="1800" dirty="0" smtClean="0"/>
              <a:t>vrijwilligerswerk wat en waarom, waar wil je op bezoek</a:t>
            </a:r>
          </a:p>
          <a:p>
            <a:endParaRPr lang="nl-NL" dirty="0"/>
          </a:p>
          <a:p>
            <a:r>
              <a:rPr lang="nl-NL" dirty="0" smtClean="0"/>
              <a:t>Samen op pad  -  </a:t>
            </a:r>
            <a:r>
              <a:rPr lang="nl-NL" sz="1800" dirty="0" smtClean="0"/>
              <a:t>kijken, luisteren, ervaren, vragen stellen; 4-5 organisaties</a:t>
            </a:r>
          </a:p>
          <a:p>
            <a:pPr marL="0" indent="0">
              <a:buNone/>
            </a:pPr>
            <a:r>
              <a:rPr lang="nl-NL" dirty="0" smtClean="0"/>
              <a:t> </a:t>
            </a:r>
            <a:endParaRPr lang="nl-NL" sz="1000" dirty="0" smtClean="0"/>
          </a:p>
          <a:p>
            <a:r>
              <a:rPr lang="nl-NL" dirty="0" smtClean="0"/>
              <a:t>Terugkijken  -  </a:t>
            </a:r>
            <a:r>
              <a:rPr lang="nl-NL" sz="1800" dirty="0" smtClean="0"/>
              <a:t>wat past bij jou, welke informatie nog nodig, vervolgacties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/>
          <a:srcRect l="7053"/>
          <a:stretch/>
        </p:blipFill>
        <p:spPr>
          <a:xfrm>
            <a:off x="8180962" y="156378"/>
            <a:ext cx="3802904" cy="306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37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462402"/>
            <a:ext cx="10515600" cy="1325563"/>
          </a:xfrm>
        </p:spPr>
        <p:txBody>
          <a:bodyPr/>
          <a:lstStyle/>
          <a:p>
            <a:r>
              <a:rPr lang="nl-NL" dirty="0" smtClean="0"/>
              <a:t>Werkbezoek</a:t>
            </a:r>
            <a:endParaRPr lang="nl-NL" dirty="0"/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6087854"/>
              </p:ext>
            </p:extLst>
          </p:nvPr>
        </p:nvGraphicFramePr>
        <p:xfrm>
          <a:off x="838200" y="1825625"/>
          <a:ext cx="10515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15470872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418115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800" b="0" dirty="0" smtClean="0">
                          <a:solidFill>
                            <a:schemeClr val="tx1"/>
                          </a:solidFill>
                        </a:rPr>
                        <a:t>Oriënteren</a:t>
                      </a:r>
                      <a:r>
                        <a:rPr lang="nl-NL" sz="2800" b="0" baseline="0" dirty="0" smtClean="0">
                          <a:solidFill>
                            <a:schemeClr val="tx1"/>
                          </a:solidFill>
                        </a:rPr>
                        <a:t> op betaald werk</a:t>
                      </a:r>
                    </a:p>
                    <a:p>
                      <a:endParaRPr lang="nl-NL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baseline="0" dirty="0" smtClean="0">
                          <a:solidFill>
                            <a:schemeClr val="tx1"/>
                          </a:solidFill>
                        </a:rPr>
                        <a:t>Kennismaken met organisaties en bedrijven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baseline="0" dirty="0" smtClean="0">
                          <a:solidFill>
                            <a:schemeClr val="tx1"/>
                          </a:solidFill>
                        </a:rPr>
                        <a:t>Kijken hoe het er is, zien en horen wat ze er doen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baseline="0" dirty="0" smtClean="0">
                          <a:solidFill>
                            <a:schemeClr val="tx1"/>
                          </a:solidFill>
                        </a:rPr>
                        <a:t>Ontdekken wat jij er zou kunnen doen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baseline="0" dirty="0" smtClean="0">
                          <a:solidFill>
                            <a:schemeClr val="tx1"/>
                          </a:solidFill>
                        </a:rPr>
                        <a:t>Functie-eisen, solliciteren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nl-NL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baseline="0" dirty="0" smtClean="0">
                          <a:solidFill>
                            <a:schemeClr val="tx1"/>
                          </a:solidFill>
                        </a:rPr>
                        <a:t>Informatie over leren en werken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nl-NL" b="0" baseline="0" dirty="0" smtClean="0">
                          <a:solidFill>
                            <a:schemeClr val="tx1"/>
                          </a:solidFill>
                        </a:rPr>
                        <a:t>Waar kun je beginnen, wat is nu haalbaar, hoe kun je groeien, waar wil je naartoe werken?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 smtClean="0"/>
                    </a:p>
                    <a:p>
                      <a:endParaRPr lang="nl-NL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4095221"/>
                  </a:ext>
                </a:extLst>
              </a:tr>
            </a:tbl>
          </a:graphicData>
        </a:graphic>
      </p:graphicFrame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1450" t="10062" r="2088" b="24043"/>
          <a:stretch/>
        </p:blipFill>
        <p:spPr>
          <a:xfrm>
            <a:off x="6289377" y="87549"/>
            <a:ext cx="4090036" cy="658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99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Succesfactoren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Zien, ervaren  -  </a:t>
            </a:r>
            <a:r>
              <a:rPr lang="nl-NL" sz="1800" dirty="0" smtClean="0"/>
              <a:t>kan ook als de taal nog moeilijk is</a:t>
            </a:r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r>
              <a:rPr lang="nl-NL" dirty="0" smtClean="0"/>
              <a:t>Samen  - </a:t>
            </a:r>
            <a:r>
              <a:rPr lang="nl-NL" sz="1800" dirty="0" smtClean="0"/>
              <a:t> gezellig, leren met en van elkaar, je kunt ook alleen kijken en luisteren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 smtClean="0"/>
              <a:t>Concreet  </a:t>
            </a:r>
            <a:r>
              <a:rPr lang="nl-NL" dirty="0"/>
              <a:t>-  </a:t>
            </a:r>
            <a:r>
              <a:rPr lang="nl-NL" sz="1800" dirty="0"/>
              <a:t>je hebt er een beeld en een gevoel bij, past dit bij mij?</a:t>
            </a:r>
            <a:endParaRPr lang="nl-NL" sz="1800" dirty="0" smtClean="0"/>
          </a:p>
          <a:p>
            <a:endParaRPr lang="nl-NL" dirty="0"/>
          </a:p>
          <a:p>
            <a:r>
              <a:rPr lang="nl-NL" dirty="0" smtClean="0"/>
              <a:t> Drempelverlagend  -  </a:t>
            </a:r>
            <a:r>
              <a:rPr lang="nl-NL" sz="1800" dirty="0" smtClean="0"/>
              <a:t>makkelijker zelf een vervolgstap zetten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r>
              <a:rPr lang="nl-NL" dirty="0"/>
              <a:t> </a:t>
            </a:r>
            <a:r>
              <a:rPr lang="nl-NL" dirty="0" smtClean="0"/>
              <a:t>Simpele format  -  </a:t>
            </a:r>
            <a:r>
              <a:rPr lang="nl-NL" sz="1800" dirty="0" smtClean="0"/>
              <a:t>eenvoudig te organiseren </a:t>
            </a:r>
            <a:r>
              <a:rPr lang="nl-NL" sz="1800" dirty="0" smtClean="0">
                <a:sym typeface="Wingdings" panose="05000000000000000000" pitchFamily="2" charset="2"/>
              </a:rPr>
              <a:t></a:t>
            </a:r>
            <a:endParaRPr lang="nl-NL" sz="1800" dirty="0" smtClean="0"/>
          </a:p>
          <a:p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44719615"/>
      </p:ext>
    </p:extLst>
  </p:cSld>
  <p:clrMapOvr>
    <a:masterClrMapping/>
  </p:clrMapOvr>
</p:sld>
</file>

<file path=ppt/theme/theme1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angepast met meer ruimte Powerpoint Forte Welzijn Template" id="{FB81922B-2CCC-7C48-AC71-C0F332B86813}" vid="{98118790-D3CB-9D4E-98ED-98DCD63C750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87300EDA16D44F97378C8477BDE258" ma:contentTypeVersion="11" ma:contentTypeDescription="Create a new document." ma:contentTypeScope="" ma:versionID="3f6163119ea5b6dfd781169785a03e47">
  <xsd:schema xmlns:xsd="http://www.w3.org/2001/XMLSchema" xmlns:xs="http://www.w3.org/2001/XMLSchema" xmlns:p="http://schemas.microsoft.com/office/2006/metadata/properties" xmlns:ns2="c7a5ccdd-8676-4fcd-a516-bb2535091674" xmlns:ns3="ed62f4cc-5c15-4609-92d2-55b9ed5699a9" targetNamespace="http://schemas.microsoft.com/office/2006/metadata/properties" ma:root="true" ma:fieldsID="d6f8355e38f3100c8f51814d924bfab3" ns2:_="" ns3:_="">
    <xsd:import namespace="c7a5ccdd-8676-4fcd-a516-bb2535091674"/>
    <xsd:import namespace="ed62f4cc-5c15-4609-92d2-55b9ed5699a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5ccdd-8676-4fcd-a516-bb253509167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6aa0a0a-ab1b-4084-9454-0fab0472597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62f4cc-5c15-4609-92d2-55b9ed5699a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aa23ee7-48c5-401f-920f-b4509a0517a8}" ma:internalName="TaxCatchAll" ma:showField="CatchAllData" ma:web="ed62f4cc-5c15-4609-92d2-55b9ed5699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7a5ccdd-8676-4fcd-a516-bb2535091674">
      <Terms xmlns="http://schemas.microsoft.com/office/infopath/2007/PartnerControls"/>
    </lcf76f155ced4ddcb4097134ff3c332f>
    <TaxCatchAll xmlns="ed62f4cc-5c15-4609-92d2-55b9ed5699a9" xsi:nil="true"/>
  </documentManagement>
</p:properties>
</file>

<file path=customXml/itemProps1.xml><?xml version="1.0" encoding="utf-8"?>
<ds:datastoreItem xmlns:ds="http://schemas.openxmlformats.org/officeDocument/2006/customXml" ds:itemID="{7B8B38AB-533B-44D8-B206-F40C9B6A2660}"/>
</file>

<file path=customXml/itemProps2.xml><?xml version="1.0" encoding="utf-8"?>
<ds:datastoreItem xmlns:ds="http://schemas.openxmlformats.org/officeDocument/2006/customXml" ds:itemID="{0F3B8B05-5C57-4091-8F79-CBFA3045012D}"/>
</file>

<file path=customXml/itemProps3.xml><?xml version="1.0" encoding="utf-8"?>
<ds:datastoreItem xmlns:ds="http://schemas.openxmlformats.org/officeDocument/2006/customXml" ds:itemID="{7F76217D-7D22-4B1C-A14B-5915C50F3163}"/>
</file>

<file path=docProps/app.xml><?xml version="1.0" encoding="utf-8"?>
<Properties xmlns="http://schemas.openxmlformats.org/officeDocument/2006/extended-properties" xmlns:vt="http://schemas.openxmlformats.org/officeDocument/2006/docPropsVTypes">
  <Template>Aangepast met meer ruimte Powerpoint Forte Welzijn Template</Template>
  <TotalTime>208</TotalTime>
  <Words>452</Words>
  <Application>Microsoft Office PowerPoint</Application>
  <PresentationFormat>Breedbeeld</PresentationFormat>
  <Paragraphs>99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Aangepast ontwerp</vt:lpstr>
      <vt:lpstr>Meedoen makkelijker maken</vt:lpstr>
      <vt:lpstr>Even voorstellen</vt:lpstr>
      <vt:lpstr>Forte Welzijn</vt:lpstr>
      <vt:lpstr>Meedoen makkelijker maken</vt:lpstr>
      <vt:lpstr>Meedoen makkelijker maken</vt:lpstr>
      <vt:lpstr>Samen op ontdekkingsreis</vt:lpstr>
      <vt:lpstr>Zomerexpeditie</vt:lpstr>
      <vt:lpstr>Werkbezoek</vt:lpstr>
      <vt:lpstr>Succesfactoren</vt:lpstr>
      <vt:lpstr>En ook belangrijk:</vt:lpstr>
      <vt:lpstr>Belangrijkste tips</vt:lpstr>
      <vt:lpstr>Wil je meer weten?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Donja Sanders</dc:creator>
  <cp:lastModifiedBy>Hermien Auf der Haar</cp:lastModifiedBy>
  <cp:revision>23</cp:revision>
  <dcterms:created xsi:type="dcterms:W3CDTF">2021-05-04T16:55:12Z</dcterms:created>
  <dcterms:modified xsi:type="dcterms:W3CDTF">2023-06-08T07:22:01Z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0x0101002487300EDA16D44F97378C8477BDE258</vt:lpwstr>
  </property>
</Properties>
</file>